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3"/>
  </p:notesMasterIdLst>
  <p:sldIdLst>
    <p:sldId id="259" r:id="rId2"/>
  </p:sldIdLst>
  <p:sldSz cx="12192000" cy="6858000"/>
  <p:notesSz cx="7010400" cy="92964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scar Sánchez" initials="O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7548"/>
    <p:restoredTop sz="55872" autoAdjust="0"/>
  </p:normalViewPr>
  <p:slideViewPr>
    <p:cSldViewPr snapToGrid="0" snapToObjects="1">
      <p:cViewPr varScale="1">
        <p:scale>
          <a:sx n="109" d="100"/>
          <a:sy n="109" d="100"/>
        </p:scale>
        <p:origin x="141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BA3104-4EA7-45DB-ABA7-D6F23B19D907}" type="datetimeFigureOut">
              <a:rPr lang="es-MX" smtClean="0"/>
              <a:t>27/04/2026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58CA86-93D8-494E-8BB6-B7AEEFEA87D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38662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58CA86-93D8-494E-8BB6-B7AEEFEA87DC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281072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27/04/2026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27/04/2026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27/04/2026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27/04/2026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27/04/2026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27/04/2026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27/04/2026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27/04/2026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27/04/2026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27/04/2026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27/04/2026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1BD7C24-1F7F-3043-B6F9-F459B50F2090}" type="datetimeFigureOut">
              <a:rPr lang="es-ES_tradnl" smtClean="0"/>
              <a:t>27/04/2026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71" y="25759"/>
            <a:ext cx="2337163" cy="1337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8552" y="224095"/>
            <a:ext cx="1706930" cy="1486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2435734" y="2502863"/>
            <a:ext cx="68370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MX" altLang="es-MX" b="1" dirty="0">
              <a:solidFill>
                <a:schemeClr val="tx1">
                  <a:lumMod val="50000"/>
                  <a:lumOff val="50000"/>
                </a:schemeClr>
              </a:solidFill>
              <a:latin typeface="Amelia Basic"/>
              <a:ea typeface="Amelia Basic" charset="0"/>
              <a:cs typeface="Amelia Basic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1267152" y="2272030"/>
            <a:ext cx="100741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_tradnl" sz="2400" dirty="0"/>
              <a:t>Nota Informativa: La información relativa al primer trimestre 2026, sobre la dictaminarían de los estados financieros, de acuerdo con el cierre de  la Auditoria Superior del Estado se encuentra en proceso. </a:t>
            </a:r>
            <a:endParaRPr lang="es-MX" sz="240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27CE2CE-3326-560A-E20F-BFEA2689A181}"/>
              </a:ext>
            </a:extLst>
          </p:cNvPr>
          <p:cNvSpPr txBox="1"/>
          <p:nvPr/>
        </p:nvSpPr>
        <p:spPr>
          <a:xfrm>
            <a:off x="5743575" y="5109190"/>
            <a:ext cx="644842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Lauren Rosaura Rodríguez Villarreal,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Directora Administrativa 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Elida del Carmen Patlán Covarrubias, Titular de la Unidad de Transparencia. </a:t>
            </a: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Fecha de actualización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 31/03/2026</a:t>
            </a:r>
          </a:p>
        </p:txBody>
      </p:sp>
    </p:spTree>
    <p:extLst>
      <p:ext uri="{BB962C8B-B14F-4D97-AF65-F5344CB8AC3E}">
        <p14:creationId xmlns:p14="http://schemas.microsoft.com/office/powerpoint/2010/main" val="37670250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ngulos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6962</TotalTime>
  <Words>83</Words>
  <Application>Microsoft Office PowerPoint</Application>
  <PresentationFormat>Panorámica</PresentationFormat>
  <Paragraphs>7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Amelia Basic</vt:lpstr>
      <vt:lpstr>Arial</vt:lpstr>
      <vt:lpstr>Calibri</vt:lpstr>
      <vt:lpstr>Franklin Gothic Book</vt:lpstr>
      <vt:lpstr>Franklin Gothic Medium</vt:lpstr>
      <vt:lpstr>Wingdings</vt:lpstr>
      <vt:lpstr>Ángulos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Veronica Zerrweck</cp:lastModifiedBy>
  <cp:revision>144</cp:revision>
  <cp:lastPrinted>2023-03-28T19:21:27Z</cp:lastPrinted>
  <dcterms:created xsi:type="dcterms:W3CDTF">2018-02-03T22:13:09Z</dcterms:created>
  <dcterms:modified xsi:type="dcterms:W3CDTF">2026-04-27T16:06:31Z</dcterms:modified>
</cp:coreProperties>
</file>